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306" r:id="rId2"/>
    <p:sldId id="311" r:id="rId3"/>
    <p:sldId id="314" r:id="rId4"/>
    <p:sldId id="259" r:id="rId5"/>
    <p:sldId id="315" r:id="rId6"/>
    <p:sldId id="268" r:id="rId7"/>
    <p:sldId id="273" r:id="rId8"/>
    <p:sldId id="271" r:id="rId9"/>
    <p:sldId id="312" r:id="rId1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Yellowtail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56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0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4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9" r:id="rId5"/>
    <p:sldLayoutId id="2147483670" r:id="rId6"/>
    <p:sldLayoutId id="2147483672" r:id="rId7"/>
    <p:sldLayoutId id="2147483676" r:id="rId8"/>
    <p:sldLayoutId id="2147483677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Sunday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2236177984"/>
              </p:ext>
            </p:extLst>
          </p:nvPr>
        </p:nvGraphicFramePr>
        <p:xfrm>
          <a:off x="955139" y="1206758"/>
          <a:ext cx="7233719" cy="3005025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837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8:30-10:30AM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Grab-n-Go Breakfast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1:00PM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Entry Round: Videos Due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Workstations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16055"/>
                  </a:ext>
                </a:extLst>
              </a:tr>
              <a:tr h="601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1:00-1:30PM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Lunch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1:30PM-2:30PM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Presenting </a:t>
                      </a: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🖌️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16518"/>
                  </a:ext>
                </a:extLst>
              </a:tr>
              <a:tr h="601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3:00PM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Top Teams Announced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6315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"/>
            <a:ext cx="9118389" cy="512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188" y="4239373"/>
            <a:ext cx="4119937" cy="883578"/>
          </a:xfrm>
        </p:spPr>
        <p:txBody>
          <a:bodyPr anchor="ctr"/>
          <a:lstStyle/>
          <a:p>
            <a:r>
              <a:rPr lang="en-US"/>
              <a:t>Strive for </a:t>
            </a:r>
            <a:r>
              <a:rPr lang="en-US" dirty="0"/>
              <a:t>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56152" y="-3854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9535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ＩＮ ＳＰＡＣＥ ＷＩＴＨ ＹＯＵ】 - WELCOME TO THE WAVE">
            <a:extLst>
              <a:ext uri="{FF2B5EF4-FFF2-40B4-BE49-F238E27FC236}">
                <a16:creationId xmlns:a16="http://schemas.microsoft.com/office/drawing/2014/main" id="{8F311B04-2219-4187-8A45-E93BD23B49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2357804" y="0"/>
            <a:ext cx="4428391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Shoot for the Stars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71920" y="3997863"/>
            <a:ext cx="165413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300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219</Words>
  <Application>Microsoft Office PowerPoint</Application>
  <PresentationFormat>On-screen Show (16:9)</PresentationFormat>
  <Paragraphs>58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Yellowtail</vt:lpstr>
      <vt:lpstr>Exo 2</vt:lpstr>
      <vt:lpstr>Consolas</vt:lpstr>
      <vt:lpstr>Retro Beach &amp; Palms Newsletter by Slidesgo</vt:lpstr>
      <vt:lpstr>tinyurl.com/ hackhyland2023</vt:lpstr>
      <vt:lpstr>Sunday Schedule</vt:lpstr>
      <vt:lpstr>Strive for Greatness</vt:lpstr>
      <vt:lpstr>❔</vt:lpstr>
      <vt:lpstr>Shoot for the Stars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22</cp:revision>
  <dcterms:modified xsi:type="dcterms:W3CDTF">2023-01-04T18:33:55Z</dcterms:modified>
</cp:coreProperties>
</file>